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2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81" r:id="rId11"/>
    <p:sldId id="277" r:id="rId12"/>
    <p:sldId id="278" r:id="rId13"/>
    <p:sldId id="279" r:id="rId14"/>
    <p:sldId id="280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301" r:id="rId25"/>
    <p:sldId id="291" r:id="rId26"/>
    <p:sldId id="297" r:id="rId27"/>
    <p:sldId id="292" r:id="rId28"/>
    <p:sldId id="295" r:id="rId29"/>
    <p:sldId id="296" r:id="rId30"/>
    <p:sldId id="302" r:id="rId3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48" autoAdjust="0"/>
    <p:restoredTop sz="94706" autoAdjust="0"/>
  </p:normalViewPr>
  <p:slideViewPr>
    <p:cSldViewPr snapToGrid="0">
      <p:cViewPr>
        <p:scale>
          <a:sx n="95" d="100"/>
          <a:sy n="95" d="100"/>
        </p:scale>
        <p:origin x="786" y="51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F8B024-5D62-4644-A45F-CE22E2B14DF2}" type="datetime1">
              <a:rPr lang="ru-RU" smtClean="0"/>
              <a:t>06.05.2020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D503-C93A-4B9F-B33D-A02F8025E098}" type="datetime1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7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6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50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54AFD0-002F-45DA-AC56-FBB26B710A6C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00846C-E0CD-48AC-BF46-58816D3205F0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рисунк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BA994C-0A68-4F64-BDAE-B675475366AA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90051-B0A1-488B-A3B4-8D15CA6D5AAE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7DE9B7-D70E-414D-98EC-FF5CEC2FC761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50200-3392-431B-A64D-FCB9FCA2AA58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1530140"/>
          </a:xfrm>
        </p:spPr>
        <p:txBody>
          <a:bodyPr rtlCol="0">
            <a:noAutofit/>
          </a:bodyPr>
          <a:lstStyle/>
          <a:p>
            <a:r>
              <a:rPr lang="ru-RU" sz="6000" b="1" dirty="0">
                <a:solidFill>
                  <a:srgbClr val="050284"/>
                </a:solidFill>
                <a:latin typeface="Monotype Corsiva" panose="03010101010201010101" pitchFamily="66" charset="0"/>
              </a:rPr>
              <a:t>Здоровому образу </a:t>
            </a:r>
            <a:br>
              <a:rPr lang="ru-RU" sz="6000" b="1" dirty="0">
                <a:solidFill>
                  <a:srgbClr val="050284"/>
                </a:solidFill>
                <a:latin typeface="Monotype Corsiva" panose="03010101010201010101" pitchFamily="66" charset="0"/>
              </a:rPr>
            </a:br>
            <a:r>
              <a:rPr lang="ru-RU" sz="6000" b="1" dirty="0">
                <a:solidFill>
                  <a:srgbClr val="050284"/>
                </a:solidFill>
                <a:latin typeface="Monotype Corsiva" panose="03010101010201010101" pitchFamily="66" charset="0"/>
              </a:rPr>
              <a:t>жизни - «ДА»</a:t>
            </a:r>
          </a:p>
        </p:txBody>
      </p:sp>
      <p:pic>
        <p:nvPicPr>
          <p:cNvPr id="7" name="Рисунок 6" descr="Два человека в тренажерном зале"/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8" name="Рисунок 7" descr="Зеленое яблоко и измерительная лента крупным планом"/>
          <p:cNvPicPr>
            <a:picLocks noGrp="1" noChangeAspect="1"/>
          </p:cNvPicPr>
          <p:nvPr>
            <p:ph type="pic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/>
      </p:pic>
      <p:pic>
        <p:nvPicPr>
          <p:cNvPr id="9" name="Рисунок 8" descr="Девушка и молодой человек на пробежке в зале"/>
          <p:cNvPicPr>
            <a:picLocks noGrp="1" noChangeAspect="1"/>
          </p:cNvPicPr>
          <p:nvPr>
            <p:ph type="pic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/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091E83-0568-4B8C-A017-CF16460A9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0A4331-EBA7-4ADA-B4A9-CEA2AB98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6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ACDAAE-9144-43CE-90A4-1438F293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125B37-2716-417E-BE75-2526867ED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FC3E36-8BC5-4E4B-AA44-385BCCCB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CF6CAB-FB33-4910-B736-66C73A46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F99D1E-05BC-445F-8CD2-02225D7C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1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FD688D-4DC4-4BD4-BA54-53EDF76B8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55" y="204316"/>
            <a:ext cx="6449367" cy="644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6DCA9F-D562-4D21-BC0E-529BD885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17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8B96B8-0456-47EB-B3C5-6145F1651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78DBC9-84F4-48EF-8B25-5D4612798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74" y="0"/>
            <a:ext cx="9395311" cy="63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E84E5C-89BB-4476-98BE-64ECCFFE3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190"/>
            <a:ext cx="12192000" cy="52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F9BC4D-7812-4277-8486-6B9665BC4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34" y="0"/>
            <a:ext cx="8979877" cy="67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F47201-28E9-40EF-A1FC-F61B25EC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1208"/>
            <a:ext cx="9525000" cy="58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54C7E0-134E-44D5-9B9A-0AC3FBA5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4" y="0"/>
            <a:ext cx="7948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48FE3D-7BD9-475D-B6A8-A449EDB7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A0E6D6-14C9-4A78-BE9C-16FD63D3A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09655F-1F7E-4755-B07C-0BB00E48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958" y="0"/>
            <a:ext cx="6330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8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EA3661-E8FA-4CA1-AE82-B3CA5388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6E2F06-C904-4E59-BAB0-23DF68A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63" y="0"/>
            <a:ext cx="11374734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FC496F-CE0D-4E40-8C40-FD3CA228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A7E931-7E37-4814-8E2C-ACACC1ED3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4422" y="0"/>
            <a:ext cx="8263156" cy="66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67502D-0E90-49B1-9B01-AC216ACE6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44" y="0"/>
            <a:ext cx="972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32AB4-2D0D-400A-841B-E20B49AF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8483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B290ED-D933-4B3F-891B-12755579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20" y="0"/>
            <a:ext cx="10393959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93100A-ACEE-4A21-8E86-616EA1BE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3" y="0"/>
            <a:ext cx="8460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80D5AF-E0D6-4A00-AD66-B3B31E0C5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13" y="0"/>
            <a:ext cx="11317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F219FB-4D04-41EE-B9E0-9D8E7D79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0" y="0"/>
            <a:ext cx="11978280" cy="67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A6BFA5-FD6F-4815-BD94-6842C4FB2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05" y="52754"/>
            <a:ext cx="11185700" cy="65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Здоровье и фитнес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57_TF02922391.potx" id="{A01CCDD4-86D4-469D-9B92-9533C8D2D88C}" vid="{065B6106-88C3-4925-B0B7-B0F5EEE8E987}"/>
    </a:ext>
  </a:extLst>
</a:theme>
</file>

<file path=ppt/theme/theme2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здоровье и фитнесе (широкоэкранный формат)</Template>
  <TotalTime>33</TotalTime>
  <Words>11</Words>
  <Application>Microsoft Office PowerPoint</Application>
  <PresentationFormat>Широкоэкранный</PresentationFormat>
  <Paragraphs>4</Paragraphs>
  <Slides>30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Monotype Corsiva</vt:lpstr>
      <vt:lpstr>Здоровье и фитнес 16x9</vt:lpstr>
      <vt:lpstr>Здоровому образу  жизни - «ДА»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Здоровому образу  жизни - «ДА»</dc:title>
  <dc:creator>Пользователи</dc:creator>
  <cp:lastModifiedBy>Пользователи</cp:lastModifiedBy>
  <cp:revision>5</cp:revision>
  <dcterms:created xsi:type="dcterms:W3CDTF">2020-05-06T13:31:10Z</dcterms:created>
  <dcterms:modified xsi:type="dcterms:W3CDTF">2020-05-06T15:11:25Z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